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E4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5" d="100"/>
          <a:sy n="95" d="100"/>
        </p:scale>
        <p:origin x="2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2311DD-B4B7-44BF-9488-4CC9B41C45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9012AA5-1AFF-4D76-A223-A22B491A6C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8B86DA9-E69B-4D2A-BC83-83DEEE3A5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4CB9-3ABD-4277-82DF-B45279FDBDAB}" type="datetimeFigureOut">
              <a:rPr lang="es-MX" smtClean="0"/>
              <a:t>30/09/2025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97464A-EAFD-4BD5-B349-33109490D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24D8822-6542-495D-8915-14387093E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D8350-E759-473C-98B7-FE48075D8A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37854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956C21-D94A-4D55-B7F7-E6A8845E2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C34498C-171D-4D8D-BA73-EAD3C82010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12DC789-1FE1-44FE-9A21-DFCF4A10A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4CB9-3ABD-4277-82DF-B45279FDBDAB}" type="datetimeFigureOut">
              <a:rPr lang="es-MX" smtClean="0"/>
              <a:t>30/09/2025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F3F526-674C-49DB-A500-E01C070BA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E162FF-4C42-4203-822C-399A36980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D8350-E759-473C-98B7-FE48075D8A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41944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6F59935-EE51-45C1-856B-941451C61B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ADDAF18-3696-4982-BA18-D2CCA3B909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CB380A-F58B-4A19-8F44-7168AED32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4CB9-3ABD-4277-82DF-B45279FDBDAB}" type="datetimeFigureOut">
              <a:rPr lang="es-MX" smtClean="0"/>
              <a:t>30/09/2025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ED427E6-AC48-4B38-A07E-1290184B0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164A92-F434-4121-B6B6-5C1EFDEC8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D8350-E759-473C-98B7-FE48075D8A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58577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349C26-614A-4BE9-BC72-FA855F6DE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B4CCFE2-CBEA-480E-A56F-59332FC7F5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657395-80F6-4583-8AA5-0C999174C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4CB9-3ABD-4277-82DF-B45279FDBDAB}" type="datetimeFigureOut">
              <a:rPr lang="es-MX" smtClean="0"/>
              <a:t>30/09/2025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39BE91E-A1D5-45F3-B3C1-757EED75B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0BEA1C-B7E8-4ACC-90CB-09A14AC9B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D8350-E759-473C-98B7-FE48075D8A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86398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8FA616-9EA5-4578-B86E-3DC562059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4519B9F-E2BB-4940-B5CC-DB6701240C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5D328D-35C1-4B0F-9B58-496FEDC9B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4CB9-3ABD-4277-82DF-B45279FDBDAB}" type="datetimeFigureOut">
              <a:rPr lang="es-MX" smtClean="0"/>
              <a:t>30/09/2025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9CE125-42EB-4976-9DEF-39E030B26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FE9BF4-31D2-42D2-B3C9-257A61C2E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D8350-E759-473C-98B7-FE48075D8A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33839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58A8E2-0DA1-4690-A636-99B9FCC4D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4B0085D-1756-4A10-A9F2-6D41111476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7FE063D-7CC3-4C3A-B011-0ACFB4F137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2B6D75F-AD28-4BA2-A1E2-893DB5754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4CB9-3ABD-4277-82DF-B45279FDBDAB}" type="datetimeFigureOut">
              <a:rPr lang="es-MX" smtClean="0"/>
              <a:t>30/09/2025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ED6A647-2D5A-4447-9AEC-9116E0A60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692202-D6A6-4BE3-A461-78E40F233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D8350-E759-473C-98B7-FE48075D8A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27970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61B0BC-C09C-43D7-8F0F-5BE656338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C0983A5-3947-45B4-B330-40E15752EB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76ECAC8-DB1C-434E-A2C5-B13BDCB02D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84B82A8-47B5-4FBE-A92D-069848B72C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0D16DBF-D47C-4DBE-81DE-AA76180BE0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5AE6714-CA9C-47CF-9F5C-832008BC8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4CB9-3ABD-4277-82DF-B45279FDBDAB}" type="datetimeFigureOut">
              <a:rPr lang="es-MX" smtClean="0"/>
              <a:t>30/09/2025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39DDABE-9D23-4B0B-B1B0-8A1232C09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73D30DE-FDDC-43E1-9942-8038FC6CE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D8350-E759-473C-98B7-FE48075D8A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25222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C94619-0482-4AA0-909A-9C4730B00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F666FCD-F0C3-4CA5-8711-E9CD24A7B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4CB9-3ABD-4277-82DF-B45279FDBDAB}" type="datetimeFigureOut">
              <a:rPr lang="es-MX" smtClean="0"/>
              <a:t>30/09/2025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852EBB7-AD50-4A28-9D2F-10616A1BB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37A43DA-83F4-457D-A896-41479D329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D8350-E759-473C-98B7-FE48075D8A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10432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DFD9276-030C-4FA4-BD92-D0453561D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4CB9-3ABD-4277-82DF-B45279FDBDAB}" type="datetimeFigureOut">
              <a:rPr lang="es-MX" smtClean="0"/>
              <a:t>30/09/2025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D98AB59-C47D-4123-87DA-68AB10C26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D40B0D2-C8DC-4A27-B0F2-61F4343F0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D8350-E759-473C-98B7-FE48075D8A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7591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0CEAD0-0C60-49FD-87A6-03055057E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9CAC105-8102-4BAA-960E-499CF02A1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DB6324D-6434-45CA-93F0-FECD0D6B3C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B37F2A7-BB95-4A66-8BBD-A183057A2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4CB9-3ABD-4277-82DF-B45279FDBDAB}" type="datetimeFigureOut">
              <a:rPr lang="es-MX" smtClean="0"/>
              <a:t>30/09/2025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508537F-9444-46E9-A6F9-DD9CB34DD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ADB809F-9F77-4550-BEDB-2BC0DAA57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D8350-E759-473C-98B7-FE48075D8A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14113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DF13E3-2821-49BF-A6D5-726A058B9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7BCF708-1419-4E3D-B47C-E2733D14E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69310EE-623C-4C32-9D6E-1C7501184A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3F005FC-4FB4-47E5-9E04-A28751F4B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584CB9-3ABD-4277-82DF-B45279FDBDAB}" type="datetimeFigureOut">
              <a:rPr lang="es-MX" smtClean="0"/>
              <a:t>30/09/2025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28A92B3-1F9E-404B-AC06-0AE6AB96C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B747FA-12E8-439E-AADE-939B007DB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D8350-E759-473C-98B7-FE48075D8A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53654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12E5220-0C11-4FBF-95E6-88B333020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494E04-7806-4B6A-AEAB-B75044163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E94C649-FC19-4857-95A0-BAEAC023A9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84CB9-3ABD-4277-82DF-B45279FDBDAB}" type="datetimeFigureOut">
              <a:rPr lang="es-MX" smtClean="0"/>
              <a:t>30/09/2025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4B6D654-CFA6-4E8F-856D-E276905C9F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18B8474-2D0D-46AC-B8BA-3330B745A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AD8350-E759-473C-98B7-FE48075D8A0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44555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7BD36A2E-6EEB-4071-9563-E50C6BE137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14" t="7483" b="4353"/>
          <a:stretch/>
        </p:blipFill>
        <p:spPr>
          <a:xfrm>
            <a:off x="653143" y="405882"/>
            <a:ext cx="10885714" cy="60462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13B9A1AA-FE6D-435F-BE64-74FCBAFDD025}"/>
              </a:ext>
            </a:extLst>
          </p:cNvPr>
          <p:cNvSpPr txBox="1"/>
          <p:nvPr/>
        </p:nvSpPr>
        <p:spPr>
          <a:xfrm>
            <a:off x="833535" y="1038807"/>
            <a:ext cx="2553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</a:rPr>
              <a:t>Ladrilleras del Poniente de Saltillo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56478-7D98-4C46-98F1-47627678C8CF}"/>
              </a:ext>
            </a:extLst>
          </p:cNvPr>
          <p:cNvSpPr txBox="1"/>
          <p:nvPr/>
        </p:nvSpPr>
        <p:spPr>
          <a:xfrm>
            <a:off x="5710335" y="2665836"/>
            <a:ext cx="1735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</a:rPr>
              <a:t>Colonia Saltillo 2000</a:t>
            </a:r>
          </a:p>
        </p:txBody>
      </p:sp>
    </p:spTree>
    <p:extLst>
      <p:ext uri="{BB962C8B-B14F-4D97-AF65-F5344CB8AC3E}">
        <p14:creationId xmlns:p14="http://schemas.microsoft.com/office/powerpoint/2010/main" val="537776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51491CF0-487E-485F-BEBF-8AB0BE97803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38" t="6939" b="5170"/>
          <a:stretch/>
        </p:blipFill>
        <p:spPr>
          <a:xfrm>
            <a:off x="541174" y="415211"/>
            <a:ext cx="11291382" cy="6246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13B9A1AA-FE6D-435F-BE64-74FCBAFDD025}"/>
              </a:ext>
            </a:extLst>
          </p:cNvPr>
          <p:cNvSpPr txBox="1"/>
          <p:nvPr/>
        </p:nvSpPr>
        <p:spPr>
          <a:xfrm>
            <a:off x="842866" y="1682620"/>
            <a:ext cx="2553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AE41A"/>
                </a:solidFill>
              </a:rPr>
              <a:t>Ladrilleras del Poniente de Saltillo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6E56478-7D98-4C46-98F1-47627678C8CF}"/>
              </a:ext>
            </a:extLst>
          </p:cNvPr>
          <p:cNvSpPr txBox="1"/>
          <p:nvPr/>
        </p:nvSpPr>
        <p:spPr>
          <a:xfrm>
            <a:off x="5887617" y="3244334"/>
            <a:ext cx="2351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</a:rPr>
              <a:t>Colonia Saltillo 2000</a:t>
            </a:r>
          </a:p>
        </p:txBody>
      </p:sp>
    </p:spTree>
    <p:extLst>
      <p:ext uri="{BB962C8B-B14F-4D97-AF65-F5344CB8AC3E}">
        <p14:creationId xmlns:p14="http://schemas.microsoft.com/office/powerpoint/2010/main" val="2769222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D453B7F0-E376-481F-A78C-EFF2BF5E29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67" t="7075" b="4489"/>
          <a:stretch/>
        </p:blipFill>
        <p:spPr>
          <a:xfrm>
            <a:off x="380999" y="304775"/>
            <a:ext cx="11430001" cy="63790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8126863-DD43-44C4-B114-490E782B08C2}"/>
              </a:ext>
            </a:extLst>
          </p:cNvPr>
          <p:cNvSpPr txBox="1"/>
          <p:nvPr/>
        </p:nvSpPr>
        <p:spPr>
          <a:xfrm>
            <a:off x="2371532" y="5116287"/>
            <a:ext cx="2553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AE41A"/>
                </a:solidFill>
              </a:rPr>
              <a:t>Ladrilleras del sector Guayulera.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9D1D0D9-02D2-48C4-86F9-FE0017D945A8}"/>
              </a:ext>
            </a:extLst>
          </p:cNvPr>
          <p:cNvSpPr txBox="1"/>
          <p:nvPr/>
        </p:nvSpPr>
        <p:spPr>
          <a:xfrm>
            <a:off x="3573625" y="921012"/>
            <a:ext cx="2351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</a:rPr>
              <a:t>Colonia Saltillo 2000</a:t>
            </a:r>
          </a:p>
        </p:txBody>
      </p:sp>
    </p:spTree>
    <p:extLst>
      <p:ext uri="{BB962C8B-B14F-4D97-AF65-F5344CB8AC3E}">
        <p14:creationId xmlns:p14="http://schemas.microsoft.com/office/powerpoint/2010/main" val="4162872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BED98F7-2F04-4E7E-88C2-46CF5B1108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38" t="7347" b="5170"/>
          <a:stretch/>
        </p:blipFill>
        <p:spPr>
          <a:xfrm>
            <a:off x="895738" y="429207"/>
            <a:ext cx="10895046" cy="5999585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8126863-DD43-44C4-B114-490E782B08C2}"/>
              </a:ext>
            </a:extLst>
          </p:cNvPr>
          <p:cNvSpPr txBox="1"/>
          <p:nvPr/>
        </p:nvSpPr>
        <p:spPr>
          <a:xfrm>
            <a:off x="3640496" y="562948"/>
            <a:ext cx="25534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AE41A"/>
                </a:solidFill>
              </a:rPr>
              <a:t>Ladrilleras del sector </a:t>
            </a:r>
            <a:r>
              <a:rPr lang="es-MX" b="1" dirty="0" err="1">
                <a:solidFill>
                  <a:srgbClr val="0AE41A"/>
                </a:solidFill>
              </a:rPr>
              <a:t>Zincamex</a:t>
            </a:r>
            <a:r>
              <a:rPr lang="es-MX" b="1" dirty="0">
                <a:solidFill>
                  <a:srgbClr val="0AE41A"/>
                </a:solidFill>
              </a:rPr>
              <a:t>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9D1D0D9-02D2-48C4-86F9-FE0017D945A8}"/>
              </a:ext>
            </a:extLst>
          </p:cNvPr>
          <p:cNvSpPr txBox="1"/>
          <p:nvPr/>
        </p:nvSpPr>
        <p:spPr>
          <a:xfrm>
            <a:off x="2006082" y="4671918"/>
            <a:ext cx="2351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</a:rPr>
              <a:t>Colonia Saltillo 2000</a:t>
            </a:r>
          </a:p>
        </p:txBody>
      </p:sp>
    </p:spTree>
    <p:extLst>
      <p:ext uri="{BB962C8B-B14F-4D97-AF65-F5344CB8AC3E}">
        <p14:creationId xmlns:p14="http://schemas.microsoft.com/office/powerpoint/2010/main" val="1526679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13FFDD0-46BC-4BED-8854-91ABEAB726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14" t="8208" b="4626"/>
          <a:stretch/>
        </p:blipFill>
        <p:spPr>
          <a:xfrm>
            <a:off x="382555" y="440094"/>
            <a:ext cx="11402007" cy="59778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8126863-DD43-44C4-B114-490E782B08C2}"/>
              </a:ext>
            </a:extLst>
          </p:cNvPr>
          <p:cNvSpPr txBox="1"/>
          <p:nvPr/>
        </p:nvSpPr>
        <p:spPr>
          <a:xfrm>
            <a:off x="2428579" y="1004364"/>
            <a:ext cx="3353781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</a:rPr>
              <a:t>Ladrilleras del sector </a:t>
            </a:r>
            <a:r>
              <a:rPr lang="es-MX" b="1" dirty="0" err="1">
                <a:solidFill>
                  <a:srgbClr val="002060"/>
                </a:solidFill>
              </a:rPr>
              <a:t>Zincamex</a:t>
            </a:r>
            <a:r>
              <a:rPr lang="es-MX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9D1D0D9-02D2-48C4-86F9-FE0017D945A8}"/>
              </a:ext>
            </a:extLst>
          </p:cNvPr>
          <p:cNvSpPr txBox="1"/>
          <p:nvPr/>
        </p:nvSpPr>
        <p:spPr>
          <a:xfrm>
            <a:off x="2929813" y="3524253"/>
            <a:ext cx="2351314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</a:rPr>
              <a:t>Colonia Saltillo 2000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99CE5C9-6816-4824-ACBD-230D417989D1}"/>
              </a:ext>
            </a:extLst>
          </p:cNvPr>
          <p:cNvSpPr txBox="1"/>
          <p:nvPr/>
        </p:nvSpPr>
        <p:spPr>
          <a:xfrm>
            <a:off x="1406795" y="2267486"/>
            <a:ext cx="255347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</a:rPr>
              <a:t>Ladrilleras del Poniente de Saltillo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F6ACE44-40B9-487B-A8FC-781EFC548670}"/>
              </a:ext>
            </a:extLst>
          </p:cNvPr>
          <p:cNvSpPr txBox="1"/>
          <p:nvPr/>
        </p:nvSpPr>
        <p:spPr>
          <a:xfrm>
            <a:off x="234822" y="4741209"/>
            <a:ext cx="255347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b="1" dirty="0">
                <a:solidFill>
                  <a:srgbClr val="002060"/>
                </a:solidFill>
              </a:rPr>
              <a:t>Ladrilleras del sector Guayulera.</a:t>
            </a:r>
          </a:p>
        </p:txBody>
      </p:sp>
    </p:spTree>
    <p:extLst>
      <p:ext uri="{BB962C8B-B14F-4D97-AF65-F5344CB8AC3E}">
        <p14:creationId xmlns:p14="http://schemas.microsoft.com/office/powerpoint/2010/main" val="463566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93"/>
            <a:ext cx="12192000" cy="6842014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 rot="1210540">
            <a:off x="5347854" y="3675704"/>
            <a:ext cx="1496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329.29Mts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8208591" y="3059668"/>
            <a:ext cx="2360815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Colonia Saltillo 2000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1978430" y="1097281"/>
            <a:ext cx="3158836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Ladrilleras Poniente de Saltillo</a:t>
            </a:r>
          </a:p>
        </p:txBody>
      </p:sp>
    </p:spTree>
    <p:extLst>
      <p:ext uri="{BB962C8B-B14F-4D97-AF65-F5344CB8AC3E}">
        <p14:creationId xmlns:p14="http://schemas.microsoft.com/office/powerpoint/2010/main" val="262027758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58</Words>
  <Application>Microsoft Office PowerPoint</Application>
  <PresentationFormat>Panorámica</PresentationFormat>
  <Paragraphs>15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José LuIs Bogard Ramos Casillas</dc:creator>
  <cp:lastModifiedBy>ERIKA GUADALUPE CRUZ DE LEON</cp:lastModifiedBy>
  <cp:revision>6</cp:revision>
  <dcterms:created xsi:type="dcterms:W3CDTF">2023-01-10T16:05:05Z</dcterms:created>
  <dcterms:modified xsi:type="dcterms:W3CDTF">2025-09-30T16:14:30Z</dcterms:modified>
</cp:coreProperties>
</file>